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72" r:id="rId2"/>
    <p:sldId id="257" r:id="rId3"/>
    <p:sldId id="258" r:id="rId4"/>
    <p:sldId id="270" r:id="rId5"/>
    <p:sldId id="269" r:id="rId6"/>
    <p:sldId id="259" r:id="rId7"/>
    <p:sldId id="262" r:id="rId8"/>
    <p:sldId id="260" r:id="rId9"/>
    <p:sldId id="263" r:id="rId10"/>
    <p:sldId id="264" r:id="rId11"/>
    <p:sldId id="271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57" autoAdjust="0"/>
  </p:normalViewPr>
  <p:slideViewPr>
    <p:cSldViewPr>
      <p:cViewPr>
        <p:scale>
          <a:sx n="90" d="100"/>
          <a:sy n="90" d="100"/>
        </p:scale>
        <p:origin x="-101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21225-8B71-48AC-A8ED-CDB0562E4F2A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FC24-554D-4322-8E88-18861A543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0C191D-D18F-4656-9158-21426F20D48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662996-D2FC-44EC-93B1-286128164E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>
        <p:dissolve/>
      </p:transition>
    </mc:Choice>
    <mc:Fallback xmlns="">
      <p:transition spd="slow" advClick="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069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solidFill>
                <a:srgbClr val="073E87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8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зрительно - моторной  координации у детей с нарушением интеллекта» </a:t>
            </a:r>
            <a:r>
              <a:rPr lang="ru-RU" sz="44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</a:t>
            </a:r>
          </a:p>
          <a:p>
            <a:pPr algn="ctr"/>
            <a:r>
              <a:rPr lang="ru-RU" sz="44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</a:t>
            </a:r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учитель-дефектолог Фехретдинова И.А.</a:t>
            </a:r>
            <a:b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МАДОУ </a:t>
            </a:r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д/с 5 </a:t>
            </a:r>
            <a:b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Златоуст  2020г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Мои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Кинезиологические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упражнения как средство помощи детям с проблемами в развитии. ОСНОВНАЯ ЦЕЛЬ КИНЕЗИОЛОГИИ: Развитие межполушарного воздействия, способствующее активизации мыслительной деятельности.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ЗАДАЧИ РАЗВИТИЯ МЕЖПОЛУШАРНОЙ СПЕЦАЛИЗАЦИИ: синхронизация работы полушарий; развитие мелкой моторики; развитие способностей; развитие памяти, внимания, речи; развитие мышления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4535487" cy="35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DNS\OneDrive\Documents\IMG_50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3071" r="19488" b="6315"/>
          <a:stretch/>
        </p:blipFill>
        <p:spPr bwMode="auto">
          <a:xfrm>
            <a:off x="4932040" y="2276872"/>
            <a:ext cx="4006984" cy="3571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21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0105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1478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lvl="0"/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графо моторных навыков у детей, используя различные трафареты, линейки разных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размеров, дорожки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различные: провести пальчиком по дорожке непрерывно</a:t>
            </a:r>
            <a:endParaRPr lang="ru-RU" dirty="0">
              <a:solidFill>
                <a:prstClr val="black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2484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8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0" y="1849413"/>
            <a:ext cx="4752820" cy="402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DNS\OneDrive\Documents\Занятие с детьми Мотыльки, поделки 2019г\IMG_138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r="10260"/>
          <a:stretch/>
        </p:blipFill>
        <p:spPr bwMode="auto">
          <a:xfrm rot="5400000">
            <a:off x="4921496" y="1855370"/>
            <a:ext cx="4243882" cy="3934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0331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Игры с прищепками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Материал: прищепки, веревка, различные изображения.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Ход работы: 1 вариант: ребенок прикрепляет прищепки к предметным изображениям.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 вариант: ребенок находит сходство и различие пару на картинке и  прикрепляет прищепки.  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7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23948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2073"/>
            <a:ext cx="2520280" cy="29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-1310281"/>
            <a:ext cx="6911018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Занимательные пробки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поле с прикрепленными горлышками от соков, пробки.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 1 вариант: прикрутить пробки так же, как показано на образце (пробки отличаются по цвету, оттенку).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вариант: открутить пробки, найти «клад».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543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29001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Надень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бусы на шнурок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бусины различного размера, формы, цвета; шнурок.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 Ребенок нанизывает бусины разного цвета, 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размера 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шнурок по образцу.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9036496" cy="186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 недостатках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развития зрительно – моторной координации и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мелкой моторики у  детей: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 Неспособны провести прямую линию (вертикальную, горизонтальную)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Не сформированы навыки самообслуживания (расстёгивания, застегивания, шнуровка обуви).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Испытывают трудность формирования правильной траектории движений  при выполнении графических элементов (цифры, геометрические фигуры)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Отсутствие желание рисовать, лепить, заниматься ручным трудом.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 школе очень медленный темп письма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268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08912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 </a:t>
            </a:r>
            <a: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улучшения развития двигательной координации, логики, памяти, внимания, усидчивости,  навыков самообслуживания, мышечной активности, тактильная чувствительность, подготовки руки детей к письму, развитию творческих способностей у детей использую различные игры, упражнения и массаж с предметами и без </a:t>
            </a:r>
            <a:r>
              <a:rPr lang="ru-RU" sz="23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предметов: </a:t>
            </a:r>
            <a: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1.Массаж с мячом – ежиком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2.Су-Джок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3.Игры с песком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4.Игра с фасолью и горохом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5.Пальчиковые игры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Игры с прищепками, камушками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Физкультминутка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8.Игры на межполушарное развитие 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9.Игры с палочками «Сложи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картинку»</a:t>
            </a:r>
          </a:p>
          <a:p>
            <a:pPr lvl="0"/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10.Игры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пробками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73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1683568"/>
            <a:ext cx="87484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502367"/>
            <a:ext cx="3493649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Массажные мячики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7976"/>
            <a:ext cx="3888432" cy="285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90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Рисунок 1" descr="https://i.pinimg.com/736x/ef/5e/09/ef5e09dc80d191ed8ba367dae51cce59--peyote-patterns-scarf-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9008" r="13596" b="6612"/>
          <a:stretch>
            <a:fillRect/>
          </a:stretch>
        </p:blipFill>
        <p:spPr bwMode="auto">
          <a:xfrm>
            <a:off x="4644008" y="4221094"/>
            <a:ext cx="4032448" cy="22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404665"/>
            <a:ext cx="4392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«Су» по-корейски – кисть, «Джок» - стопа.</a:t>
            </a:r>
            <a:r>
              <a:rPr lang="ru-RU" altLang="ru-RU" sz="2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используются в качестве массажа для развития мелкой моторики пальцев рук, а так же с целью общего укрепления организма. </a:t>
            </a:r>
            <a: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можно сделать своими руками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бусин, бисера и т.д. С родителями был проведен мастер- класс по изготовлению Су-Джок используя деревянные бусины.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651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248" y="-448111"/>
            <a:ext cx="872024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с крупой и песком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рисования на крупе понадобится поднос либо любая другая ровная поверхность. Насыпаем крупу на поднос и распределяем ее ровным слоем по всей плоскости.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Рисуем пальчиками  простые рисунки: солнышко, дождик, шарики, цветок, и другие.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Использую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 своей работе песочную терапию для развития речи и творчества. «Расскажи сказку», «Путешествие в страну сказок» и т.д. вариантов очень много.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" y="3284984"/>
            <a:ext cx="3607672" cy="27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00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DNS\OneDrive\Documents\Занятие с детьми Мотыльки, поделки 2019г\IMG_41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8" t="14944" r="-1" b="28355"/>
          <a:stretch/>
        </p:blipFill>
        <p:spPr bwMode="auto">
          <a:xfrm rot="5400000">
            <a:off x="4680012" y="2240868"/>
            <a:ext cx="3456384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3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781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63363"/>
            <a:ext cx="4536504" cy="48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-921960"/>
            <a:ext cx="90730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endParaRPr lang="ru-RU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endParaRPr lang="ru-RU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 лабиринтами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Материал: лабиринт </a:t>
            </a:r>
            <a:endParaRPr lang="ru-RU" sz="16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Ход работы: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Ребенок рассматривает лабиринт.  Предложите  ребенку привести Колобка (камушек) к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котенку, к домику и т.д.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прокатывая его палочкой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0445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sndAc>
          <p:endSnd/>
        </p:sndAc>
      </p:transition>
    </mc:Choice>
    <mc:Fallback xmlns="">
      <p:transition advClick="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kul-oncesinde-kavramlar-208-df88paXy9E9wfq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7403"/>
          <a:stretch>
            <a:fillRect/>
          </a:stretch>
        </p:blipFill>
        <p:spPr bwMode="auto">
          <a:xfrm>
            <a:off x="5004048" y="1556792"/>
            <a:ext cx="30243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1700"/>
            <a:ext cx="3888432" cy="26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09634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-1571891"/>
            <a:ext cx="707792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природным материалом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камешки, ракушки, различные крупы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Выкладывание различных изображений из камушков и т.д.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Поиск предметов в контейнере  с крупами.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«Продолжи ряд».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810036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с фасолью «Найди игрушку», 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«Расскажи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предмете который ты нашел»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4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4066" b="1630"/>
          <a:stretch>
            <a:fillRect/>
          </a:stretch>
        </p:blipFill>
        <p:spPr bwMode="auto">
          <a:xfrm rot="5400000">
            <a:off x="-72516" y="1088740"/>
            <a:ext cx="518457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Бизиборд  и  игры на межполушарное развитие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сделанные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моими руками.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C:\Users\DNS\OneDrive\Documents\IMG_50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786" r="9999"/>
          <a:stretch/>
        </p:blipFill>
        <p:spPr bwMode="auto">
          <a:xfrm>
            <a:off x="5076056" y="1772816"/>
            <a:ext cx="4032448" cy="3722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1997</TotalTime>
  <Words>564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зрительно-двигательной и моторной координации у детей дошкольного и младшего школьного возраста  с выраженной умственной отсталостью</dc:title>
  <dc:creator>Ирина Фехретдинова</dc:creator>
  <cp:lastModifiedBy>Ирина Фехретдинова</cp:lastModifiedBy>
  <cp:revision>116</cp:revision>
  <dcterms:created xsi:type="dcterms:W3CDTF">2019-04-07T15:13:21Z</dcterms:created>
  <dcterms:modified xsi:type="dcterms:W3CDTF">2020-11-21T09:34:13Z</dcterms:modified>
</cp:coreProperties>
</file>